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20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September 8, 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September 8,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September 8,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September 8,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September 8,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September 8,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September 8,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September 8,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September 8,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September 8, 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September 8,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September 8,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Seed Germination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756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Procedure: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up a petri dish with a paper towel, 5 radish seeds, and your assigned treatment</a:t>
            </a:r>
          </a:p>
          <a:p>
            <a:r>
              <a:rPr lang="en-US" dirty="0" smtClean="0"/>
              <a:t>The treatments we’ll use:		</a:t>
            </a:r>
          </a:p>
          <a:p>
            <a:pPr lvl="1"/>
            <a:r>
              <a:rPr lang="en-US" dirty="0" smtClean="0"/>
              <a:t>Saltwater</a:t>
            </a:r>
          </a:p>
          <a:p>
            <a:pPr lvl="1"/>
            <a:r>
              <a:rPr lang="en-US" dirty="0" smtClean="0"/>
              <a:t>Light</a:t>
            </a:r>
          </a:p>
          <a:p>
            <a:pPr lvl="1"/>
            <a:r>
              <a:rPr lang="en-US" dirty="0" smtClean="0"/>
              <a:t>Oxygen</a:t>
            </a:r>
          </a:p>
          <a:p>
            <a:pPr lvl="1"/>
            <a:r>
              <a:rPr lang="en-US" dirty="0" smtClean="0"/>
              <a:t>temperature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203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groups will test each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Presence or absence of light</a:t>
            </a:r>
          </a:p>
          <a:p>
            <a:r>
              <a:rPr lang="en-US" dirty="0" smtClean="0"/>
              <a:t>Saltwater or tap water</a:t>
            </a:r>
          </a:p>
          <a:p>
            <a:r>
              <a:rPr lang="en-US" dirty="0" smtClean="0"/>
              <a:t>Oxygen or NO oxygen</a:t>
            </a:r>
          </a:p>
          <a:p>
            <a:r>
              <a:rPr lang="en-US" dirty="0" smtClean="0"/>
              <a:t>Room temperature or cold temperature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386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beginning 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Teams need to complete the EXPERIMENTAL DESIGN GUIDE before being approved to 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818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Setup: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Fold a paper towel into 1/4ths </a:t>
            </a:r>
          </a:p>
          <a:p>
            <a:r>
              <a:rPr lang="en-US" dirty="0"/>
              <a:t>Place in petri dish with your name and table number on top</a:t>
            </a:r>
          </a:p>
          <a:p>
            <a:r>
              <a:rPr lang="en-US" dirty="0" smtClean="0"/>
              <a:t>Moisten it with 10mL of  the assigned treatment (water or saltwater)</a:t>
            </a:r>
          </a:p>
          <a:p>
            <a:r>
              <a:rPr lang="en-US" dirty="0" smtClean="0"/>
              <a:t>Place 5 seeds in the fold</a:t>
            </a:r>
          </a:p>
          <a:p>
            <a:r>
              <a:rPr lang="en-US" dirty="0" smtClean="0"/>
              <a:t>Close petri dish and take to designated location</a:t>
            </a:r>
          </a:p>
        </p:txBody>
      </p:sp>
    </p:spTree>
    <p:extLst>
      <p:ext uri="{BB962C8B-B14F-4D97-AF65-F5344CB8AC3E}">
        <p14:creationId xmlns:p14="http://schemas.microsoft.com/office/powerpoint/2010/main" val="2507061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SPIN to see who </a:t>
            </a:r>
            <a:r>
              <a:rPr lang="en-US" smtClean="0"/>
              <a:t>does what….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966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8</TotalTime>
  <Words>130</Words>
  <Application>Microsoft Macintosh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Seed Germination Lab</vt:lpstr>
      <vt:lpstr>The Procedure:</vt:lpstr>
      <vt:lpstr>2 groups will test each one</vt:lpstr>
      <vt:lpstr>Before beginning work:</vt:lpstr>
      <vt:lpstr>The Setup:</vt:lpstr>
      <vt:lpstr>Let’s SPIN to see who does what….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Seed Germination Lab</dc:title>
  <dc:creator>Aaron Strain</dc:creator>
  <cp:lastModifiedBy>Aaron Strain</cp:lastModifiedBy>
  <cp:revision>1</cp:revision>
  <dcterms:created xsi:type="dcterms:W3CDTF">2014-09-08T13:03:53Z</dcterms:created>
  <dcterms:modified xsi:type="dcterms:W3CDTF">2014-09-08T13:12:13Z</dcterms:modified>
</cp:coreProperties>
</file>