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-20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2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14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93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102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967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407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1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668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1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1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89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68187-A582-8A48-AFA6-7CF1C391A8EA}" type="datetimeFigureOut">
              <a:rPr lang="en-US" smtClean="0"/>
              <a:t>9/10/14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FD691-A838-674B-815D-17AFBA38E0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377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Biology Defined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>
              <a:latin typeface="Comic Sans MS" charset="0"/>
            </a:endParaRPr>
          </a:p>
          <a:p>
            <a:pPr eaLnBrk="1" hangingPunct="1"/>
            <a:endParaRPr lang="en-US">
              <a:latin typeface="Comic Sans MS" charset="0"/>
            </a:endParaRPr>
          </a:p>
          <a:p>
            <a:pPr eaLnBrk="1" hangingPunct="1"/>
            <a:r>
              <a:rPr lang="en-US">
                <a:latin typeface="Comic Sans MS" charset="0"/>
              </a:rPr>
              <a:t>The science that studies the phenomenon of life.</a:t>
            </a:r>
          </a:p>
          <a:p>
            <a:pPr eaLnBrk="1" hangingPunct="1"/>
            <a:endParaRPr lang="en-US">
              <a:latin typeface="Comic Sans MS" charset="0"/>
            </a:endParaRPr>
          </a:p>
          <a:p>
            <a:pPr eaLnBrk="1" hangingPunct="1"/>
            <a:r>
              <a:rPr lang="en-US">
                <a:latin typeface="Comic Sans MS" charset="0"/>
              </a:rPr>
              <a:t>Real Life Biology … Eat </a:t>
            </a:r>
            <a:r>
              <a:rPr lang="en-US" i="1">
                <a:latin typeface="Comic Sans MS" charset="0"/>
              </a:rPr>
              <a:t>it</a:t>
            </a:r>
            <a:r>
              <a:rPr lang="en-US">
                <a:latin typeface="Comic Sans MS" charset="0"/>
              </a:rPr>
              <a:t> before </a:t>
            </a:r>
            <a:r>
              <a:rPr lang="en-US" i="1">
                <a:latin typeface="Comic Sans MS" charset="0"/>
              </a:rPr>
              <a:t>it </a:t>
            </a:r>
            <a:r>
              <a:rPr lang="en-US">
                <a:latin typeface="Comic Sans MS" charset="0"/>
              </a:rPr>
              <a:t>eats you!</a:t>
            </a:r>
          </a:p>
        </p:txBody>
      </p:sp>
    </p:spTree>
    <p:extLst>
      <p:ext uri="{BB962C8B-B14F-4D97-AF65-F5344CB8AC3E}">
        <p14:creationId xmlns:p14="http://schemas.microsoft.com/office/powerpoint/2010/main" val="28524220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75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75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omic Sans MS" charset="0"/>
              </a:rPr>
              <a:t>Facts About Biology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omic Sans MS" charset="0"/>
              </a:rPr>
              <a:t>1.  Living things are called </a:t>
            </a:r>
            <a:r>
              <a:rPr lang="en-US" sz="2800" b="1">
                <a:latin typeface="Comic Sans MS" charset="0"/>
              </a:rPr>
              <a:t>organisms</a:t>
            </a:r>
            <a:r>
              <a:rPr lang="en-US" sz="2800">
                <a:latin typeface="Comic Sans MS" charset="0"/>
              </a:rPr>
              <a:t>.  The area where life exists is called the </a:t>
            </a:r>
            <a:r>
              <a:rPr lang="en-US" sz="2800" b="1">
                <a:latin typeface="Comic Sans MS" charset="0"/>
              </a:rPr>
              <a:t>biosphere.</a:t>
            </a:r>
          </a:p>
          <a:p>
            <a:pPr eaLnBrk="1" hangingPunct="1"/>
            <a:endParaRPr lang="en-US" sz="2800" b="1">
              <a:latin typeface="Comic Sans MS" charset="0"/>
            </a:endParaRPr>
          </a:p>
          <a:p>
            <a:pPr eaLnBrk="1" hangingPunct="1"/>
            <a:r>
              <a:rPr lang="en-US" sz="2800">
                <a:latin typeface="Comic Sans MS" charset="0"/>
              </a:rPr>
              <a:t>2.  All organisms interact with each other and their environment.</a:t>
            </a:r>
          </a:p>
          <a:p>
            <a:pPr eaLnBrk="1" hangingPunct="1">
              <a:buFont typeface="Wingdings" charset="0"/>
              <a:buNone/>
            </a:pPr>
            <a:endParaRPr lang="en-US" sz="2800">
              <a:latin typeface="Comic Sans MS" charset="0"/>
            </a:endParaRPr>
          </a:p>
          <a:p>
            <a:pPr eaLnBrk="1" hangingPunct="1"/>
            <a:r>
              <a:rPr lang="en-US" sz="2800">
                <a:latin typeface="Comic Sans MS" charset="0"/>
              </a:rPr>
              <a:t>3.  There is great diversity of organisms.  </a:t>
            </a:r>
          </a:p>
        </p:txBody>
      </p:sp>
    </p:spTree>
    <p:extLst>
      <p:ext uri="{BB962C8B-B14F-4D97-AF65-F5344CB8AC3E}">
        <p14:creationId xmlns:p14="http://schemas.microsoft.com/office/powerpoint/2010/main" val="3899803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3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3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>
                <a:latin typeface="Comic Sans MS" charset="0"/>
              </a:rPr>
              <a:t>4.  Biology is a dynamic field because: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Comic Sans MS" charset="0"/>
              </a:rPr>
              <a:t>	a.  It has many sub-areas (fields), each expanding as information is gathered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Comic Sans MS" charset="0"/>
              </a:rPr>
              <a:t>	b.  It continually changes because of new technology</a:t>
            </a:r>
          </a:p>
          <a:p>
            <a:pPr eaLnBrk="1" hangingPunct="1">
              <a:buFont typeface="Wingdings" charset="0"/>
              <a:buNone/>
            </a:pPr>
            <a:r>
              <a:rPr lang="en-US" sz="2800">
                <a:latin typeface="Comic Sans MS" charset="0"/>
              </a:rPr>
              <a:t>	c.  Scientists strive to answer questions that cause change in how we </a:t>
            </a:r>
            <a:r>
              <a:rPr lang="en-US" sz="2800" i="1">
                <a:latin typeface="Comic Sans MS" charset="0"/>
              </a:rPr>
              <a:t>live</a:t>
            </a:r>
            <a:r>
              <a:rPr lang="en-US" sz="2800">
                <a:latin typeface="Comic Sans MS" charset="0"/>
              </a:rPr>
              <a:t> and </a:t>
            </a:r>
            <a:r>
              <a:rPr lang="en-US" sz="2800" i="1">
                <a:latin typeface="Comic Sans MS" charset="0"/>
              </a:rPr>
              <a:t>see our world</a:t>
            </a:r>
          </a:p>
        </p:txBody>
      </p:sp>
    </p:spTree>
    <p:extLst>
      <p:ext uri="{BB962C8B-B14F-4D97-AF65-F5344CB8AC3E}">
        <p14:creationId xmlns:p14="http://schemas.microsoft.com/office/powerpoint/2010/main" val="1466291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Times New Roman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>
                <a:latin typeface="Comic Sans MS" charset="0"/>
              </a:rPr>
              <a:t>5.  Two types of information collected when doing research: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mic Sans MS" charset="0"/>
              </a:rPr>
              <a:t>	a. </a:t>
            </a:r>
            <a:r>
              <a:rPr lang="en-US" b="1">
                <a:latin typeface="Comic Sans MS" charset="0"/>
              </a:rPr>
              <a:t>basic (pure)</a:t>
            </a:r>
            <a:r>
              <a:rPr lang="en-US">
                <a:latin typeface="Comic Sans MS" charset="0"/>
              </a:rPr>
              <a:t> – the gathering of information about a topic</a:t>
            </a: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endParaRPr lang="en-US">
              <a:latin typeface="Comic Sans MS" charset="0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omic Sans MS" charset="0"/>
              </a:rPr>
              <a:t>	b. </a:t>
            </a:r>
            <a:r>
              <a:rPr lang="en-US" b="1">
                <a:latin typeface="Comic Sans MS" charset="0"/>
              </a:rPr>
              <a:t>applied</a:t>
            </a:r>
            <a:r>
              <a:rPr lang="en-US">
                <a:latin typeface="Comic Sans MS" charset="0"/>
              </a:rPr>
              <a:t> – the use of information to help mankind </a:t>
            </a:r>
          </a:p>
        </p:txBody>
      </p:sp>
    </p:spTree>
    <p:extLst>
      <p:ext uri="{BB962C8B-B14F-4D97-AF65-F5344CB8AC3E}">
        <p14:creationId xmlns:p14="http://schemas.microsoft.com/office/powerpoint/2010/main" val="2432922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84</Words>
  <Application>Microsoft Macintosh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Biology Defined</vt:lpstr>
      <vt:lpstr>Facts About Biology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Biology Defined</dc:title>
  <dc:creator>Aaron Strain</dc:creator>
  <cp:lastModifiedBy>Aaron Strain</cp:lastModifiedBy>
  <cp:revision>1</cp:revision>
  <dcterms:created xsi:type="dcterms:W3CDTF">2014-09-10T13:18:01Z</dcterms:created>
  <dcterms:modified xsi:type="dcterms:W3CDTF">2014-09-10T13:18:21Z</dcterms:modified>
</cp:coreProperties>
</file>